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6A2B6-700F-4341-A72D-EDA2A72B82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C14F7E-AA8D-4511-B883-F0E3679021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9217C-6A9D-4108-B0D0-14904B0B9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60177-BCB2-4D47-B8B0-A4EA1F22F980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B1116-98CF-4647-BF11-FEC5EBD8E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C839A-A57E-45E8-BA7C-41299ECB5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BFF1D-B2DD-412C-A761-9AD696A71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052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51C59-B6E4-4DDF-A72C-3870D2AAA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C8FA3C-0EC7-432B-A6D4-A630CE0C97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83D14-FF7B-4071-B0C8-40AB90CFE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60177-BCB2-4D47-B8B0-A4EA1F22F980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43E32-B0FC-45BA-80BB-E7F378B62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2081C-E3AB-4841-A000-C59AAD6E4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BFF1D-B2DD-412C-A761-9AD696A71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333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990BA4-7E67-452A-9FC2-32843A9BF0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6A727D-C9B3-4262-B501-B91B4D2695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B8AD6-F668-4F32-A529-5571A1745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60177-BCB2-4D47-B8B0-A4EA1F22F980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D32A2-29C6-4B32-BFF8-9E12E2BC4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14AA3-2876-4E52-B0F7-AD314A1EA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BFF1D-B2DD-412C-A761-9AD696A71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518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EF3C3-D93E-4C2A-BB2D-D0C909FD5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2285F-6397-4C7C-9E96-D541DFD9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F3A11-0456-4A54-BA1C-4B726DC48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60177-BCB2-4D47-B8B0-A4EA1F22F980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793F4-2C77-4E15-85C0-A2E5053E1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7F434-974F-43B9-BCC8-2AFE32827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BFF1D-B2DD-412C-A761-9AD696A71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916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4838F-D93E-4A83-A63E-E34E0FAC7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25CF9B-CABC-4ACE-A079-86D83007B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C98D2-9DF9-4718-B02D-6F7B63431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60177-BCB2-4D47-B8B0-A4EA1F22F980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26A2F-9B5C-4365-BB77-46F70717E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6DB85-817F-41B8-8918-FBE2B4C7A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BFF1D-B2DD-412C-A761-9AD696A71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52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99AD2-7250-4ECA-B3D6-CA1753375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D851D-9E61-4740-96AE-61FC3BBD99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DED338-45C3-417F-B17F-C93A49DE5B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8520CF-4D91-4C06-B793-0BE422450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60177-BCB2-4D47-B8B0-A4EA1F22F980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28CD34-2CFF-4784-B99D-103201492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F9E8E5-1361-444D-8FDE-125B38E55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BFF1D-B2DD-412C-A761-9AD696A71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80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FE592-4188-48A1-B2D5-07B8E81B3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CDD480-C8BB-4199-B7CA-EE727AD7A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618CD1-6DFB-4231-91FC-3CEEE0DC3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9CB3C1-CEE9-497E-8702-E1CEF17983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B7E16F-FB6A-4F04-A3A3-784B8697CD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E9EC2B-0C93-4455-AB77-6BC0334EE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60177-BCB2-4D47-B8B0-A4EA1F22F980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57CABD-EDEB-47AB-9C84-8350D9DE4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94B009-6679-40F2-A1F5-E613DBCC3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BFF1D-B2DD-412C-A761-9AD696A71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863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4D3FC-4D9D-44F1-B359-A78D2A1FE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2791F3-F280-425F-886E-A4D4AAE1B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60177-BCB2-4D47-B8B0-A4EA1F22F980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74E44-B5C3-45F2-B8E9-30816CFC6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F73399-D330-423A-859E-11166A468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BFF1D-B2DD-412C-A761-9AD696A71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965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CCAD31-B272-4622-AFD0-1AF422E71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60177-BCB2-4D47-B8B0-A4EA1F22F980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5EB5FA-1DA7-49FF-AF03-A74A2FB45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F8FF6-4394-4679-BF04-F347C662A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BFF1D-B2DD-412C-A761-9AD696A71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7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ABC8-0382-459F-B44C-860C8FAF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B31FB-EC07-4867-9449-FE2E6E1FC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858F81-9735-41A5-811A-5A5362FD93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34DB8E-BB6B-47B6-AFEF-E7608FBE4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60177-BCB2-4D47-B8B0-A4EA1F22F980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5554C6-934B-479B-A87A-7BBBB3CB0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D2104B-8493-4839-BCBE-B0F27CCE5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BFF1D-B2DD-412C-A761-9AD696A71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367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FC737-92A6-4961-909A-2E4057A43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8DB82D-A520-4954-B8A8-E4AAFA8C8A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AAC509-C243-4961-BCBA-B7DC550AC2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4609E3-2C9A-4009-88D2-FD41EB9FD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60177-BCB2-4D47-B8B0-A4EA1F22F980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D812AB-05B7-4772-B784-C1C92181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37C8B2-AA4C-4B86-A830-7D225F193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BFF1D-B2DD-412C-A761-9AD696A71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118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642DD5-9A38-430F-BAA8-7730AF04A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0F9C02-C5B8-4924-8B95-BB138BF3B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58633-735B-40A8-A7CC-CDF0D8C201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60177-BCB2-4D47-B8B0-A4EA1F22F980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7D87D-EA61-44D6-B5EB-401A2435F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2BCCF-41F2-49AF-8F6E-8FDFFCE314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BFF1D-B2DD-412C-A761-9AD696A71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23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8F974F-650B-493B-83CC-651B0A947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1" y="79512"/>
            <a:ext cx="11957544" cy="669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593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F8E91A-0C93-4F5D-82C0-CCFAFD390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371" y="0"/>
            <a:ext cx="9405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96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9179F9-925E-4369-8B77-B03A22ADA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600" y="0"/>
            <a:ext cx="960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897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06EB22-9DE9-47EB-B83F-C024E476D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91" y="0"/>
            <a:ext cx="109436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14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DEB60B-4616-4883-AD34-297006AA1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91" y="0"/>
            <a:ext cx="109436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984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67CE0D-1F93-4665-AFEB-0858DBB98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235" y="0"/>
            <a:ext cx="8802093" cy="675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27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A46C68-8AB9-4599-A635-DFCA1C970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53" y="0"/>
            <a:ext cx="103386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757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724A76-BF22-41AD-8567-D681AFE98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45" y="262392"/>
            <a:ext cx="10390909" cy="640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34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CC2AF7-6A45-4317-B9C3-D177BCC6E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34" y="381000"/>
            <a:ext cx="11767932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18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6D7D74-7E35-4E33-8663-31E04AF88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63" y="0"/>
            <a:ext cx="100238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82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005A99-BE0E-411F-ABBA-96606D7DE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71" y="0"/>
            <a:ext cx="11656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47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8843A1-7612-4D06-8F55-E89FFA3A7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32" y="0"/>
            <a:ext cx="103647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68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CD29DF-A1EB-417F-82B8-2277BEC6C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32" y="0"/>
            <a:ext cx="103647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CBAF92-F11A-4CA6-B57C-0444BAA2A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134" y="206733"/>
            <a:ext cx="9732397" cy="657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43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51EB19-0E88-49C2-815A-8F3447908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242" y="0"/>
            <a:ext cx="90435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38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934D8-D089-4800-AEE0-7CB0D60F8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36" y="0"/>
            <a:ext cx="107717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888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DA5554-CA70-4F5C-A2B9-CE8091A45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504" y="0"/>
            <a:ext cx="83889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2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moon moon</dc:creator>
  <cp:lastModifiedBy>moon moon</cp:lastModifiedBy>
  <cp:revision>3</cp:revision>
  <dcterms:created xsi:type="dcterms:W3CDTF">2025-11-08T00:42:45Z</dcterms:created>
  <dcterms:modified xsi:type="dcterms:W3CDTF">2025-11-08T01:05:15Z</dcterms:modified>
</cp:coreProperties>
</file>